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81F629-5373-4AB7-83C8-5EA5C34FDDAD}" v="13" dt="2021-01-19T15:51:13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37" d="100"/>
          <a:sy n="37" d="100"/>
        </p:scale>
        <p:origin x="1532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9-2-2021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9-2-2021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9-2-2021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9-2-2021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9-2-2021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9-2-2021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9-2-2021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9-2-2021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9-2-2021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9-2-2021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9-2-2021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9-2-2021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9-2-2021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43342" y="2158683"/>
            <a:ext cx="3823857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Een verslag met daarin een advies op het gebied van duurzaam en leefbaar wonen in de stad.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43342" y="3371196"/>
            <a:ext cx="3823857" cy="30777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400" dirty="0"/>
              <a:t>Er is een visie geschreven op het gebied van duurzaam en leefbaar wonen in de stad van de toekomst.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400" dirty="0"/>
              <a:t>Er is beargumenteerd welke onderdelen uit de best practice in je visie zijn meegenomen.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400" dirty="0"/>
              <a:t>De gevolgen van </a:t>
            </a:r>
            <a:r>
              <a:rPr lang="nl-NL" sz="1400" i="1" dirty="0" err="1"/>
              <a:t>the</a:t>
            </a:r>
            <a:r>
              <a:rPr lang="nl-NL" sz="1400" i="1" dirty="0"/>
              <a:t> internet of </a:t>
            </a:r>
            <a:r>
              <a:rPr lang="nl-NL" sz="1400" i="1" dirty="0" err="1"/>
              <a:t>things</a:t>
            </a:r>
            <a:r>
              <a:rPr lang="nl-NL" sz="1400" i="1" dirty="0"/>
              <a:t> </a:t>
            </a:r>
            <a:r>
              <a:rPr lang="nl-NL" sz="1400" dirty="0"/>
              <a:t>zijn beschreven en er is uitgelegd hoe deze in je visie zijn meegenomen.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400" dirty="0"/>
              <a:t>Er is beschreven welke thema’s uit de opleiding gebruikt zijn om tot de visie te komen.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400" dirty="0"/>
              <a:t>Je kunt samenvattend beargumenteren op welke wijze je visie bijdraagt aan een duurzame en innovatieve leefomgeving. </a:t>
            </a:r>
            <a:endParaRPr lang="nl-NL" sz="1400" dirty="0">
              <a:ea typeface="Calibri" pitchFamily="34" charset="0"/>
              <a:cs typeface="Arial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45822" y="790990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Deadline product: </a:t>
            </a:r>
            <a:r>
              <a:rPr lang="nl-NL" sz="1400" b="1" dirty="0">
                <a:ea typeface="Calibri" pitchFamily="34" charset="0"/>
                <a:cs typeface="Arial" charset="0"/>
              </a:rPr>
              <a:t>19-03-2021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46553" y="2537688"/>
            <a:ext cx="3507254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Bijeenkomsten stad van de toekomst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Bijeenkomsten specialisatie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45586" y="3484615"/>
            <a:ext cx="3500438" cy="4924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400" dirty="0">
                <a:latin typeface="+mj-lt"/>
                <a:ea typeface="Calibri" pitchFamily="34" charset="0"/>
                <a:cs typeface="Arial" panose="020B0604020202020204" pitchFamily="34" charset="0"/>
              </a:rPr>
              <a:t>Lessen specialisatie en IBS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2021_SVT_3_Visie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642765" y="75089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2717" y="2166105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9290" y="3371196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60271" y="788001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62665" y="3481536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5061775" y="2542979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43344" y="787982"/>
            <a:ext cx="3823855" cy="11387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400" dirty="0"/>
              <a:t>Je kunt een advies schrijven op het gebied van duurzaam en leefbaar wonen in de stad.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400" dirty="0"/>
              <a:t>Je kunt beargumenteren welke onderdelen uit je best practice zijn meegenomen. </a:t>
            </a:r>
          </a:p>
        </p:txBody>
      </p:sp>
      <p:pic>
        <p:nvPicPr>
          <p:cNvPr id="1026" name="Picture 2" descr="Toekomstvisie gemeente Steenbergen in 2040 | Ondernemers Platform  Steenbergen">
            <a:extLst>
              <a:ext uri="{FF2B5EF4-FFF2-40B4-BE49-F238E27FC236}">
                <a16:creationId xmlns:a16="http://schemas.microsoft.com/office/drawing/2014/main" id="{B843E3B3-0AA5-4F1E-8E5C-5E739CA16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783" y="4362478"/>
            <a:ext cx="3759815" cy="1866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457FBF-0CF6-425E-836A-AF3B753928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9A23DC-E55F-476E-A585-1775A85B1F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00CB82-872E-4CD0-A6F1-ED2ACD988AB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3281</TotalTime>
  <Words>192</Words>
  <Application>Microsoft Office PowerPoint</Application>
  <PresentationFormat>Diavoorstelling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Marloes van den Akker</cp:lastModifiedBy>
  <cp:revision>71</cp:revision>
  <cp:lastPrinted>2014-09-03T06:23:20Z</cp:lastPrinted>
  <dcterms:created xsi:type="dcterms:W3CDTF">2014-08-31T07:53:19Z</dcterms:created>
  <dcterms:modified xsi:type="dcterms:W3CDTF">2021-02-09T11:45:01Z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